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8E8F92"/>
    <a:srgbClr val="B1864C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4" autoAdjust="0"/>
    <p:restoredTop sz="94699"/>
  </p:normalViewPr>
  <p:slideViewPr>
    <p:cSldViewPr snapToObjects="1">
      <p:cViewPr varScale="1">
        <p:scale>
          <a:sx n="147" d="100"/>
          <a:sy n="147" d="100"/>
        </p:scale>
        <p:origin x="1392" y="192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139EEE-4C56-9044-B815-BA09ED0AB54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392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E3509F10-2E60-2143-9632-5E0B8F7706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6" y="6342"/>
            <a:ext cx="7540682" cy="53149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257256"/>
            <a:ext cx="4320481" cy="2740059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en-GB" sz="2300" dirty="0" err="1">
                <a:solidFill>
                  <a:srgbClr val="58595B"/>
                </a:solidFill>
              </a:rPr>
              <a:t>Sme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hrdí</a:t>
            </a:r>
            <a:r>
              <a:rPr lang="en-GB" sz="2300" dirty="0">
                <a:solidFill>
                  <a:srgbClr val="58595B"/>
                </a:solidFill>
              </a:rPr>
              <a:t>, </a:t>
            </a:r>
            <a:r>
              <a:rPr lang="en-GB" sz="2300" dirty="0" err="1">
                <a:solidFill>
                  <a:srgbClr val="58595B"/>
                </a:solidFill>
              </a:rPr>
              <a:t>že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sme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dosiahli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b="1" dirty="0" err="1">
                <a:solidFill>
                  <a:schemeClr val="tx1"/>
                </a:solidFill>
              </a:rPr>
              <a:t>diamantový</a:t>
            </a:r>
            <a:r>
              <a:rPr lang="en-GB" sz="2300" b="1" dirty="0">
                <a:solidFill>
                  <a:schemeClr val="tx1"/>
                </a:solidFill>
              </a:rPr>
              <a:t> status</a:t>
            </a:r>
            <a:r>
              <a:rPr lang="en-GB" sz="2300" dirty="0">
                <a:solidFill>
                  <a:schemeClr val="tx1"/>
                </a:solidFill>
              </a:rPr>
              <a:t> </a:t>
            </a:r>
            <a:r>
              <a:rPr lang="en-GB" sz="2300" dirty="0">
                <a:solidFill>
                  <a:srgbClr val="58595B"/>
                </a:solidFill>
              </a:rPr>
              <a:t>v </a:t>
            </a:r>
            <a:r>
              <a:rPr lang="en-GB" sz="2300" dirty="0" err="1">
                <a:solidFill>
                  <a:srgbClr val="58595B"/>
                </a:solidFill>
              </a:rPr>
              <a:t>oceneniach</a:t>
            </a:r>
            <a:r>
              <a:rPr lang="en-GB" sz="2300" dirty="0">
                <a:solidFill>
                  <a:srgbClr val="58595B"/>
                </a:solidFill>
              </a:rPr>
              <a:t> ESO Angels a </a:t>
            </a:r>
            <a:r>
              <a:rPr lang="en-GB" sz="2300" dirty="0" err="1">
                <a:solidFill>
                  <a:srgbClr val="58595B"/>
                </a:solidFill>
              </a:rPr>
              <a:t>sme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oficiálne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uznávanými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na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každoročnej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konferencii</a:t>
            </a:r>
            <a:r>
              <a:rPr lang="en-GB" sz="2300" dirty="0">
                <a:solidFill>
                  <a:srgbClr val="58595B"/>
                </a:solidFill>
              </a:rPr>
              <a:t>, </a:t>
            </a:r>
            <a:r>
              <a:rPr lang="en-GB" sz="2300" dirty="0" err="1">
                <a:solidFill>
                  <a:srgbClr val="58595B"/>
                </a:solidFill>
              </a:rPr>
              <a:t>na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ktorej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sa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zúčastňujú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vedúci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experti</a:t>
            </a:r>
            <a:r>
              <a:rPr lang="en-GB" sz="2300" dirty="0">
                <a:solidFill>
                  <a:srgbClr val="58595B"/>
                </a:solidFill>
              </a:rPr>
              <a:t> z </a:t>
            </a:r>
            <a:r>
              <a:rPr lang="en-GB" sz="2300" dirty="0" err="1">
                <a:solidFill>
                  <a:srgbClr val="58595B"/>
                </a:solidFill>
              </a:rPr>
              <a:t>nášho</a:t>
            </a:r>
            <a:r>
              <a:rPr lang="en-GB" sz="2300" dirty="0">
                <a:solidFill>
                  <a:srgbClr val="58595B"/>
                </a:solidFill>
              </a:rPr>
              <a:t> </a:t>
            </a:r>
            <a:r>
              <a:rPr lang="en-GB" sz="2300" dirty="0" err="1">
                <a:solidFill>
                  <a:srgbClr val="58595B"/>
                </a:solidFill>
              </a:rPr>
              <a:t>odboru</a:t>
            </a:r>
            <a:r>
              <a:rPr lang="en-GB" sz="2300" dirty="0">
                <a:solidFill>
                  <a:srgbClr val="58595B"/>
                </a:solidFill>
              </a:rPr>
              <a:t>.</a:t>
            </a:r>
          </a:p>
          <a:p>
            <a:endParaRPr lang="en-GB" sz="14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https://</a:t>
            </a:r>
            <a:r>
              <a:rPr lang="en-GB" sz="1500" dirty="0" err="1">
                <a:solidFill>
                  <a:srgbClr val="58595B"/>
                </a:solidFill>
              </a:rPr>
              <a:t>goo.gl</a:t>
            </a:r>
            <a:r>
              <a:rPr lang="en-GB" sz="1500" dirty="0">
                <a:solidFill>
                  <a:srgbClr val="58595B"/>
                </a:solidFill>
              </a:rPr>
              <a:t>/kvwYN1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ESOAngelsAwards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>
                <a:solidFill>
                  <a:srgbClr val="58595B"/>
                </a:solidFill>
              </a:rPr>
              <a:t>#ESOC2024 </a:t>
            </a:r>
            <a:endParaRPr lang="en-GB" sz="15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</a:t>
            </a:r>
            <a:r>
              <a:rPr lang="en-GB" sz="1500" dirty="0" err="1">
                <a:solidFill>
                  <a:srgbClr val="58595B"/>
                </a:solidFill>
              </a:rPr>
              <a:t>givinglifeachance</a:t>
            </a:r>
            <a:r>
              <a:rPr lang="en-GB" sz="15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500" dirty="0">
                <a:solidFill>
                  <a:srgbClr val="58595B"/>
                </a:solidFill>
              </a:rPr>
              <a:t>#angels-initiative </a:t>
            </a:r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01BCD966-C0BB-304F-9D00-3EBA2E84D69D}"/>
              </a:ext>
            </a:extLst>
          </p:cNvPr>
          <p:cNvSpPr txBox="1">
            <a:spLocks/>
          </p:cNvSpPr>
          <p:nvPr/>
        </p:nvSpPr>
        <p:spPr>
          <a:xfrm>
            <a:off x="467469" y="529065"/>
            <a:ext cx="4176465" cy="40656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3000" b="1" dirty="0">
                <a:solidFill>
                  <a:schemeClr val="tx1"/>
                </a:solidFill>
              </a:rPr>
              <a:t>ESO ANGELS</a:t>
            </a:r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90878D5B-D823-0E41-A0C6-E6063CD1343F}"/>
              </a:ext>
            </a:extLst>
          </p:cNvPr>
          <p:cNvSpPr txBox="1">
            <a:spLocks/>
          </p:cNvSpPr>
          <p:nvPr/>
        </p:nvSpPr>
        <p:spPr>
          <a:xfrm>
            <a:off x="2555701" y="330334"/>
            <a:ext cx="1929805" cy="82132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6000" dirty="0">
                <a:solidFill>
                  <a:schemeClr val="tx1"/>
                </a:solidFill>
                <a:latin typeface="Angelina" panose="00000400000000000000" pitchFamily="2" charset="0"/>
              </a:rPr>
              <a:t>A</a:t>
            </a:r>
            <a:r>
              <a:rPr lang="en-GB" sz="5800" spc="-80" dirty="0">
                <a:solidFill>
                  <a:schemeClr val="tx1"/>
                </a:solidFill>
                <a:latin typeface="Angelina" panose="00000400000000000000" pitchFamily="2" charset="0"/>
              </a:rPr>
              <a:t>wards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C2A67A-0F8E-F146-8506-B0A94BDFB3D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32590" y="2001673"/>
            <a:ext cx="2321362" cy="3110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84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1072</TotalTime>
  <Words>49</Words>
  <Application>Microsoft Macintosh PowerPoint</Application>
  <PresentationFormat>Custom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Angelina</vt:lpstr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532</cp:revision>
  <dcterms:created xsi:type="dcterms:W3CDTF">2016-03-24T07:27:19Z</dcterms:created>
  <dcterms:modified xsi:type="dcterms:W3CDTF">2023-10-24T13:55:02Z</dcterms:modified>
</cp:coreProperties>
</file>